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2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0D077DDA-D6C9-4F18-852F-14A4437E5A38}" type="datetimeFigureOut">
              <a:rPr lang="en-US" smtClean="0"/>
              <a:t>12/5/2017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D440A8AC-8B8B-434A-962A-770ACECB4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34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77DDA-D6C9-4F18-852F-14A4437E5A38}" type="datetimeFigureOut">
              <a:rPr lang="en-US" smtClean="0"/>
              <a:t>12/5/2017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0A8AC-8B8B-434A-962A-770ACECB4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294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D077DDA-D6C9-4F18-852F-14A4437E5A38}" type="datetimeFigureOut">
              <a:rPr lang="en-US" smtClean="0"/>
              <a:t>12/5/2017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440A8AC-8B8B-434A-962A-770ACECB4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0287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D077DDA-D6C9-4F18-852F-14A4437E5A38}" type="datetimeFigureOut">
              <a:rPr lang="en-US" smtClean="0"/>
              <a:t>12/5/2017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440A8AC-8B8B-434A-962A-770ACECB418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055636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D077DDA-D6C9-4F18-852F-14A4437E5A38}" type="datetimeFigureOut">
              <a:rPr lang="en-US" smtClean="0"/>
              <a:t>12/5/2017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440A8AC-8B8B-434A-962A-770ACECB4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045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77DDA-D6C9-4F18-852F-14A4437E5A38}" type="datetimeFigureOut">
              <a:rPr lang="en-US" smtClean="0"/>
              <a:t>12/5/2017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0A8AC-8B8B-434A-962A-770ACECB4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2428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77DDA-D6C9-4F18-852F-14A4437E5A38}" type="datetimeFigureOut">
              <a:rPr lang="en-US" smtClean="0"/>
              <a:t>12/5/2017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0A8AC-8B8B-434A-962A-770ACECB4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5580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77DDA-D6C9-4F18-852F-14A4437E5A38}" type="datetimeFigureOut">
              <a:rPr lang="en-US" smtClean="0"/>
              <a:t>12/5/2017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0A8AC-8B8B-434A-962A-770ACECB4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4392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D077DDA-D6C9-4F18-852F-14A4437E5A38}" type="datetimeFigureOut">
              <a:rPr lang="en-US" smtClean="0"/>
              <a:t>12/5/2017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440A8AC-8B8B-434A-962A-770ACECB4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857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77DDA-D6C9-4F18-852F-14A4437E5A38}" type="datetimeFigureOut">
              <a:rPr lang="en-US" smtClean="0"/>
              <a:t>12/5/2017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0A8AC-8B8B-434A-962A-770ACECB4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666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D077DDA-D6C9-4F18-852F-14A4437E5A38}" type="datetimeFigureOut">
              <a:rPr lang="en-US" smtClean="0"/>
              <a:t>12/5/2017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440A8AC-8B8B-434A-962A-770ACECB4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67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77DDA-D6C9-4F18-852F-14A4437E5A38}" type="datetimeFigureOut">
              <a:rPr lang="en-US" smtClean="0"/>
              <a:t>12/5/2017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0A8AC-8B8B-434A-962A-770ACECB4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80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77DDA-D6C9-4F18-852F-14A4437E5A38}" type="datetimeFigureOut">
              <a:rPr lang="en-US" smtClean="0"/>
              <a:t>12/5/2017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0A8AC-8B8B-434A-962A-770ACECB4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800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77DDA-D6C9-4F18-852F-14A4437E5A38}" type="datetimeFigureOut">
              <a:rPr lang="en-US" smtClean="0"/>
              <a:t>12/5/2017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0A8AC-8B8B-434A-962A-770ACECB4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830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77DDA-D6C9-4F18-852F-14A4437E5A38}" type="datetimeFigureOut">
              <a:rPr lang="en-US" smtClean="0"/>
              <a:t>12/5/2017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0A8AC-8B8B-434A-962A-770ACECB4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355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77DDA-D6C9-4F18-852F-14A4437E5A38}" type="datetimeFigureOut">
              <a:rPr lang="en-US" smtClean="0"/>
              <a:t>12/5/2017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0A8AC-8B8B-434A-962A-770ACECB4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959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77DDA-D6C9-4F18-852F-14A4437E5A38}" type="datetimeFigureOut">
              <a:rPr lang="en-US" smtClean="0"/>
              <a:t>12/5/2017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0A8AC-8B8B-434A-962A-770ACECB4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45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77DDA-D6C9-4F18-852F-14A4437E5A38}" type="datetimeFigureOut">
              <a:rPr lang="en-US" smtClean="0"/>
              <a:t>12/5/2017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40A8AC-8B8B-434A-962A-770ACECB4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2756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40A45-9938-4319-97FA-73DB2FDB28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Final review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A0D1A0-1EB6-4244-BDE0-CFF667A1E3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062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C2F0D-62F3-42E0-9D73-5D4C4DD87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Chapters 21 &amp; 23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7A396-C672-413B-9F9A-A6D6E37364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the voltages at </a:t>
            </a:r>
            <a:r>
              <a:rPr lang="en-US"/>
              <a:t>the three </a:t>
            </a:r>
            <a:r>
              <a:rPr lang="en-US" dirty="0"/>
              <a:t>points as shown, find the values of the three charges. Then, find the net electric field at point P.</a:t>
            </a:r>
          </a:p>
        </p:txBody>
      </p:sp>
      <p:pic>
        <p:nvPicPr>
          <p:cNvPr id="5" name="Picture 4" descr="A picture containing text, whiteboard, sky, bird&#10;&#10;Description generated with very high confidence">
            <a:extLst>
              <a:ext uri="{FF2B5EF4-FFF2-40B4-BE49-F238E27FC236}">
                <a16:creationId xmlns:a16="http://schemas.microsoft.com/office/drawing/2014/main" id="{E804C035-3D05-47CC-9936-254136F8F0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22" r="15789" b="15380"/>
          <a:stretch/>
        </p:blipFill>
        <p:spPr>
          <a:xfrm rot="5400000">
            <a:off x="7921306" y="3010578"/>
            <a:ext cx="3621476" cy="30690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83282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55807-D117-43DB-AF04-9482BD302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22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C9742-6919-4252-B37F-0E32117157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three infinitely long wires with the same continuous charge distribution as shown and given the net electric field at P, find lambda. </a:t>
            </a:r>
          </a:p>
        </p:txBody>
      </p:sp>
      <p:pic>
        <p:nvPicPr>
          <p:cNvPr id="5" name="Picture 4" descr="A picture containing sky, bird, wire&#10;&#10;Description generated with very high confidence">
            <a:extLst>
              <a:ext uri="{FF2B5EF4-FFF2-40B4-BE49-F238E27FC236}">
                <a16:creationId xmlns:a16="http://schemas.microsoft.com/office/drawing/2014/main" id="{7E3EDB3F-04E0-48B5-A38C-4583818D03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21" t="9322" r="21053" b="13684"/>
          <a:stretch/>
        </p:blipFill>
        <p:spPr>
          <a:xfrm>
            <a:off x="4158916" y="3032615"/>
            <a:ext cx="3874168" cy="36961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7092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1B3E7-A7D1-47FB-B271-0EB05B65A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Chapters 27 &amp; 28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C50EF-B6B9-4E1B-8D4B-AC46608E1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2 moving charges and an infinitely-long current-carrying wire as shown, find the magnetic field at point P, and find the force acting on the first charge.</a:t>
            </a:r>
          </a:p>
        </p:txBody>
      </p:sp>
      <p:pic>
        <p:nvPicPr>
          <p:cNvPr id="5" name="Picture 4" descr="A close up of text on a whiteboard&#10;&#10;Description generated with very high confidence">
            <a:extLst>
              <a:ext uri="{FF2B5EF4-FFF2-40B4-BE49-F238E27FC236}">
                <a16:creationId xmlns:a16="http://schemas.microsoft.com/office/drawing/2014/main" id="{783136C3-250B-4070-91A0-BD0DEB4DF5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6" r="20234"/>
          <a:stretch/>
        </p:blipFill>
        <p:spPr>
          <a:xfrm rot="5400000">
            <a:off x="4295479" y="2760701"/>
            <a:ext cx="3601042" cy="39358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4943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1B3E7-A7D1-47FB-B271-0EB05B65A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Chapters 26 &amp; 29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C50EF-B6B9-4E1B-8D4B-AC46608E1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the R-C and R circuits shown with an initial charge on the capacitor of Q0, and knowing that the switch is closed at time t=0, find the following at t1: (a) the current in the first circuit, (b) the magnetic flux through the second circuit, (c) the induced current in the second circuit, and (d) the voltage across R2.</a:t>
            </a:r>
          </a:p>
        </p:txBody>
      </p:sp>
      <p:pic>
        <p:nvPicPr>
          <p:cNvPr id="5" name="Picture 4" descr="A close up of text on a whiteboard&#10;&#10;Description generated with high confidence">
            <a:extLst>
              <a:ext uri="{FF2B5EF4-FFF2-40B4-BE49-F238E27FC236}">
                <a16:creationId xmlns:a16="http://schemas.microsoft.com/office/drawing/2014/main" id="{00C0FA17-AA02-4E39-8AA0-2D9A4B5E8A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68"/>
          <a:stretch/>
        </p:blipFill>
        <p:spPr>
          <a:xfrm>
            <a:off x="3752273" y="3497178"/>
            <a:ext cx="4687454" cy="32565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03165445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Custom 1">
      <a:dk1>
        <a:srgbClr val="721411"/>
      </a:dk1>
      <a:lt1>
        <a:srgbClr val="F8D5D4"/>
      </a:lt1>
      <a:dk2>
        <a:srgbClr val="405D20"/>
      </a:dk2>
      <a:lt2>
        <a:srgbClr val="E5F1D9"/>
      </a:lt2>
      <a:accent1>
        <a:srgbClr val="DF2E28"/>
      </a:accent1>
      <a:accent2>
        <a:srgbClr val="608C31"/>
      </a:accent2>
      <a:accent3>
        <a:srgbClr val="E9BF35"/>
      </a:accent3>
      <a:accent4>
        <a:srgbClr val="81BB42"/>
      </a:accent4>
      <a:accent5>
        <a:srgbClr val="EB817E"/>
      </a:accent5>
      <a:accent6>
        <a:srgbClr val="B3D68D"/>
      </a:accent6>
      <a:hlink>
        <a:srgbClr val="F0532B"/>
      </a:hlink>
      <a:folHlink>
        <a:srgbClr val="B3D68D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69</TotalTime>
  <Words>177</Words>
  <Application>Microsoft Office PowerPoint</Application>
  <PresentationFormat>Widescreen</PresentationFormat>
  <Paragraphs>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Century Gothic</vt:lpstr>
      <vt:lpstr>Vapor Trail</vt:lpstr>
      <vt:lpstr>Final review</vt:lpstr>
      <vt:lpstr>Chapters 21 &amp; 23</vt:lpstr>
      <vt:lpstr>Chapter 22</vt:lpstr>
      <vt:lpstr>Chapters 27 &amp; 28</vt:lpstr>
      <vt:lpstr>Chapters 26 &amp; 29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review</dc:title>
  <dc:creator>Jacob Knaup</dc:creator>
  <cp:lastModifiedBy>Jacob Knaup</cp:lastModifiedBy>
  <cp:revision>22</cp:revision>
  <dcterms:created xsi:type="dcterms:W3CDTF">2017-11-30T01:45:46Z</dcterms:created>
  <dcterms:modified xsi:type="dcterms:W3CDTF">2017-12-05T18:59:03Z</dcterms:modified>
</cp:coreProperties>
</file>

<file path=docProps/thumbnail.jpeg>
</file>